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51125AC-3FC9-47BC-97D0-44C4ECCCF82D}" type="datetimeFigureOut">
              <a:rPr lang="en-US" smtClean="0"/>
              <a:t>12/18/2024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3EDEB33-4D55-4AEA-9369-E0A17E69363A}"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1125AC-3FC9-47BC-97D0-44C4ECCCF82D}"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DEB33-4D55-4AEA-9369-E0A17E69363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1125AC-3FC9-47BC-97D0-44C4ECCCF82D}"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DEB33-4D55-4AEA-9369-E0A17E69363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51125AC-3FC9-47BC-97D0-44C4ECCCF82D}"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DEB33-4D55-4AEA-9369-E0A17E69363A}"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51125AC-3FC9-47BC-97D0-44C4ECCCF82D}" type="datetimeFigureOut">
              <a:rPr lang="en-US" smtClean="0"/>
              <a:t>12/18/2024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3EDEB33-4D55-4AEA-9369-E0A17E69363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51125AC-3FC9-47BC-97D0-44C4ECCCF82D}"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DEB33-4D55-4AEA-9369-E0A17E69363A}"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51125AC-3FC9-47BC-97D0-44C4ECCCF82D}"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EDEB33-4D55-4AEA-9369-E0A17E69363A}"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51125AC-3FC9-47BC-97D0-44C4ECCCF82D}"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EDEB33-4D55-4AEA-9369-E0A17E69363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1125AC-3FC9-47BC-97D0-44C4ECCCF82D}"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EDEB33-4D55-4AEA-9369-E0A17E69363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51125AC-3FC9-47BC-97D0-44C4ECCCF82D}"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DEB33-4D55-4AEA-9369-E0A17E69363A}"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51125AC-3FC9-47BC-97D0-44C4ECCCF82D}" type="datetimeFigureOut">
              <a:rPr lang="en-US" smtClean="0"/>
              <a:t>12/18/2024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3EDEB33-4D55-4AEA-9369-E0A17E69363A}"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51125AC-3FC9-47BC-97D0-44C4ECCCF82D}" type="datetimeFigureOut">
              <a:rPr lang="en-US" smtClean="0"/>
              <a:t>12/18/2024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3EDEB33-4D55-4AEA-9369-E0A17E69363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Interview Scheduling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 Scheduling </a:t>
            </a:r>
            <a:endParaRPr lang="en-US" dirty="0"/>
          </a:p>
        </p:txBody>
      </p:sp>
      <p:sp>
        <p:nvSpPr>
          <p:cNvPr id="3" name="Content Placeholder 2"/>
          <p:cNvSpPr>
            <a:spLocks noGrp="1"/>
          </p:cNvSpPr>
          <p:nvPr>
            <p:ph sz="quarter" idx="1"/>
          </p:nvPr>
        </p:nvSpPr>
        <p:spPr/>
        <p:txBody>
          <a:bodyPr>
            <a:normAutofit/>
          </a:bodyPr>
          <a:lstStyle/>
          <a:p>
            <a:pPr algn="just">
              <a:buNone/>
            </a:pPr>
            <a:r>
              <a:rPr lang="en-US" sz="2800" dirty="0"/>
              <a:t>The interview scheduling is designed to organize a series of questions for the interviewer. The purpose is to assess the candidate’s skills, commitment and interest in the job. The goal is to ensure that both the interviewer and the candidate feel comfortable with each other and have respect.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Core Advantages of Interview Scheduling </a:t>
            </a:r>
            <a:endParaRPr lang="en-US" dirty="0"/>
          </a:p>
        </p:txBody>
      </p:sp>
      <p:sp>
        <p:nvSpPr>
          <p:cNvPr id="3" name="Content Placeholder 2"/>
          <p:cNvSpPr>
            <a:spLocks noGrp="1"/>
          </p:cNvSpPr>
          <p:nvPr>
            <p:ph sz="quarter" idx="1"/>
          </p:nvPr>
        </p:nvSpPr>
        <p:spPr/>
        <p:txBody>
          <a:bodyPr>
            <a:normAutofit fontScale="85000" lnSpcReduction="20000"/>
          </a:bodyPr>
          <a:lstStyle/>
          <a:p>
            <a:pPr algn="just">
              <a:buNone/>
            </a:pPr>
            <a:r>
              <a:rPr lang="en-US" dirty="0"/>
              <a:t>Interview scheduling offers advantages that make the hiring process more efficient and effective. Some key benefits include: </a:t>
            </a:r>
          </a:p>
          <a:p>
            <a:pPr algn="just">
              <a:buNone/>
            </a:pPr>
            <a:r>
              <a:rPr lang="en-US" b="1" dirty="0"/>
              <a:t>Reduced time spent on scheduling interviews for recruiters and </a:t>
            </a:r>
            <a:r>
              <a:rPr lang="en-US" b="1" dirty="0" smtClean="0"/>
              <a:t>candidates</a:t>
            </a:r>
            <a:r>
              <a:rPr lang="en-US" b="1" dirty="0"/>
              <a:t> </a:t>
            </a:r>
          </a:p>
          <a:p>
            <a:pPr algn="just">
              <a:buNone/>
            </a:pPr>
            <a:r>
              <a:rPr lang="en-US" dirty="0"/>
              <a:t>Automated interview scheduling tools can save an amount of time by automating the process of sending interview requests and confirming availability with candidates.  </a:t>
            </a:r>
          </a:p>
          <a:p>
            <a:pPr algn="just">
              <a:buNone/>
            </a:pPr>
            <a:r>
              <a:rPr lang="en-US" dirty="0"/>
              <a:t>With the help of interview scheduling tools recruiters can save time. Focus on building connections with candidates. </a:t>
            </a:r>
          </a:p>
          <a:p>
            <a:pPr algn="just">
              <a:buNone/>
            </a:pPr>
            <a:r>
              <a:rPr lang="en-US" b="1" dirty="0"/>
              <a:t>Improved candidate </a:t>
            </a:r>
            <a:r>
              <a:rPr lang="en-US" b="1" dirty="0" smtClean="0"/>
              <a:t>experience</a:t>
            </a:r>
            <a:r>
              <a:rPr lang="en-US" b="1" dirty="0"/>
              <a:t>  </a:t>
            </a:r>
          </a:p>
          <a:p>
            <a:pPr algn="just">
              <a:buNone/>
            </a:pPr>
            <a:r>
              <a:rPr lang="en-US" dirty="0"/>
              <a:t>Automated interview booking tools provide an experience for candidates by reducing back and forth communication allowing them to set their availability in one place and receiving reminders for upcoming interviews.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Core Advantages of Interview Scheduling </a:t>
            </a:r>
            <a:endParaRPr lang="en-US"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b="1" dirty="0" smtClean="0"/>
              <a:t>Increased data accuracy</a:t>
            </a:r>
          </a:p>
          <a:p>
            <a:pPr algn="just">
              <a:buNone/>
            </a:pPr>
            <a:r>
              <a:rPr lang="en-US" dirty="0" smtClean="0"/>
              <a:t>Interview scheduling tools can track information related to interviews such as times, locations and interviewer names making it easier to make decisions. </a:t>
            </a:r>
          </a:p>
          <a:p>
            <a:pPr algn="just">
              <a:buNone/>
            </a:pPr>
            <a:r>
              <a:rPr lang="en-US" b="1" dirty="0" smtClean="0"/>
              <a:t>Enhanced collaboration  </a:t>
            </a:r>
          </a:p>
          <a:p>
            <a:pPr algn="just">
              <a:buNone/>
            </a:pPr>
            <a:r>
              <a:rPr lang="en-US" dirty="0" smtClean="0"/>
              <a:t>Interview scheduling tools enable recruiters to work efficiently by providing a shared platform to review candidate availability and send interview invitations.  </a:t>
            </a:r>
          </a:p>
          <a:p>
            <a:pPr algn="just">
              <a:buNone/>
            </a:pPr>
            <a:r>
              <a:rPr lang="en-US" dirty="0" smtClean="0"/>
              <a:t>This simplifies the process of planning and coordinating interviews with stakeholders. </a:t>
            </a:r>
          </a:p>
          <a:p>
            <a:pPr algn="just">
              <a:buNone/>
            </a:pPr>
            <a:r>
              <a:rPr lang="en-US" dirty="0" smtClean="0"/>
              <a:t>Interview scheduling tools provide information that can be used to create detailed reports on interview outcomes, recruitment trends and hiring progress. This enables recruiters to make decisions based on insights. </a:t>
            </a:r>
          </a:p>
          <a:p>
            <a:pPr algn="just">
              <a:buNone/>
            </a:pPr>
            <a:endParaRPr lang="en-US" dirty="0" smtClean="0"/>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Major Disadvantages of Interview Scheduling</a:t>
            </a:r>
            <a:endParaRPr lang="en-US" dirty="0"/>
          </a:p>
        </p:txBody>
      </p:sp>
      <p:sp>
        <p:nvSpPr>
          <p:cNvPr id="3" name="Content Placeholder 2"/>
          <p:cNvSpPr>
            <a:spLocks noGrp="1"/>
          </p:cNvSpPr>
          <p:nvPr>
            <p:ph sz="quarter" idx="1"/>
          </p:nvPr>
        </p:nvSpPr>
        <p:spPr/>
        <p:txBody>
          <a:bodyPr>
            <a:normAutofit fontScale="77500" lnSpcReduction="20000"/>
          </a:bodyPr>
          <a:lstStyle/>
          <a:p>
            <a:pPr algn="just">
              <a:buNone/>
            </a:pPr>
            <a:r>
              <a:rPr lang="en-US" dirty="0" smtClean="0"/>
              <a:t>Here </a:t>
            </a:r>
            <a:r>
              <a:rPr lang="en-US" dirty="0"/>
              <a:t>are some of the disadvantages of using an interview scheduling tool: </a:t>
            </a:r>
          </a:p>
          <a:p>
            <a:pPr algn="just">
              <a:buNone/>
            </a:pPr>
            <a:r>
              <a:rPr lang="en-US" b="1" dirty="0"/>
              <a:t>It can be expensive  </a:t>
            </a:r>
          </a:p>
          <a:p>
            <a:pPr algn="just">
              <a:buNone/>
            </a:pPr>
            <a:r>
              <a:rPr lang="en-US" dirty="0"/>
              <a:t>Require technical expertise for setup. This automated process may not be suitable for recruitment processes involving decision makers or requiring a more personalized approach. </a:t>
            </a:r>
          </a:p>
          <a:p>
            <a:pPr algn="just">
              <a:buNone/>
            </a:pPr>
            <a:r>
              <a:rPr lang="en-US" b="1" dirty="0"/>
              <a:t>It can be overwhelming  </a:t>
            </a:r>
          </a:p>
          <a:p>
            <a:pPr algn="just">
              <a:buNone/>
            </a:pPr>
            <a:r>
              <a:rPr lang="en-US" dirty="0"/>
              <a:t>Scheduling multiple interviews can become overwhelming for both parties involved if there is not enough time for preparation.  </a:t>
            </a:r>
          </a:p>
          <a:p>
            <a:pPr algn="just">
              <a:buNone/>
            </a:pPr>
            <a:r>
              <a:rPr lang="en-US" dirty="0"/>
              <a:t>It might be tempting to </a:t>
            </a:r>
            <a:r>
              <a:rPr lang="en-US" dirty="0" smtClean="0"/>
              <a:t>over schedule </a:t>
            </a:r>
            <a:r>
              <a:rPr lang="en-US" dirty="0"/>
              <a:t>interviews to fill positions faster.  </a:t>
            </a:r>
          </a:p>
          <a:p>
            <a:pPr algn="just">
              <a:buNone/>
            </a:pPr>
            <a:r>
              <a:rPr lang="en-US" dirty="0"/>
              <a:t>It’s important to remember that rushing the recruitment process can lead to a negative candidate’s experience, reduced engagement with potential employees and ultimately less successful placements. </a:t>
            </a:r>
          </a:p>
          <a:p>
            <a:pPr algn="just">
              <a:buNone/>
            </a:pPr>
            <a:r>
              <a:rPr lang="en-US" b="1" dirty="0"/>
              <a:t>Can effectively manage the recruitment process </a:t>
            </a:r>
          </a:p>
          <a:p>
            <a:pPr algn="just">
              <a:buNone/>
            </a:pPr>
            <a:r>
              <a:rPr lang="en-US" dirty="0"/>
              <a:t>Proper planning and communication can help recruiters make hiring decisions while ensuring all candidates receive consideration.  </a:t>
            </a:r>
          </a:p>
          <a:p>
            <a:pPr algn="just">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TotalTime>
  <Words>130</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Equity</vt:lpstr>
      <vt:lpstr>Interview Scheduling </vt:lpstr>
      <vt:lpstr>Interview Scheduling </vt:lpstr>
      <vt:lpstr>Core Advantages of Interview Scheduling </vt:lpstr>
      <vt:lpstr>Core Advantages of Interview Scheduling </vt:lpstr>
      <vt:lpstr>Major Disadvantages of Interview Scheduling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Interview Scheduling </dc:title>
  <dc:creator>Hp</dc:creator>
  <cp:lastModifiedBy>Hp</cp:lastModifiedBy>
  <cp:revision>1</cp:revision>
  <dcterms:created xsi:type="dcterms:W3CDTF">2024-12-18T13:18:31Z</dcterms:created>
  <dcterms:modified xsi:type="dcterms:W3CDTF">2024-12-18T13:22:02Z</dcterms:modified>
</cp:coreProperties>
</file>